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</p:sldIdLst>
  <p:sldSz cx="9144000" cy="6858000" type="screen4x3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FFE18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461" autoAdjust="0"/>
  </p:normalViewPr>
  <p:slideViewPr>
    <p:cSldViewPr>
      <p:cViewPr varScale="1">
        <p:scale>
          <a:sx n="82" d="100"/>
          <a:sy n="82" d="100"/>
        </p:scale>
        <p:origin x="-1397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D3692505-F92D-41C2-904D-3669FD77ADA5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989A2C76-05F4-4CFC-9A3F-F24F9E9CB46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EAE5B-8569-482D-AF1C-A7B8D9EA738F}" type="datetimeFigureOut">
              <a:rPr lang="pt-BR" smtClean="0"/>
              <a:pPr/>
              <a:t>02/09/2015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2CD7B-BDC2-4319-9851-543FA83FC2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id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0</Words>
  <Application>Microsoft Office PowerPoint</Application>
  <PresentationFormat>Apresentação na tela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PETICOES ONLINE</dc:creator>
  <cp:lastModifiedBy>PETICOES ONLINE</cp:lastModifiedBy>
  <cp:revision>189</cp:revision>
  <dcterms:created xsi:type="dcterms:W3CDTF">2015-05-04T15:47:00Z</dcterms:created>
  <dcterms:modified xsi:type="dcterms:W3CDTF">2015-09-02T20:07:48Z</dcterms:modified>
</cp:coreProperties>
</file>